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CA1-8027-4277-B64B-3BE09980C26E}" type="datetimeFigureOut">
              <a:rPr lang="es-VE" smtClean="0"/>
              <a:t>04/10/2024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EFB25-B9A2-489C-B688-05BA4F4ACDD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78432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CA1-8027-4277-B64B-3BE09980C26E}" type="datetimeFigureOut">
              <a:rPr lang="es-VE" smtClean="0"/>
              <a:t>04/10/2024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EFB25-B9A2-489C-B688-05BA4F4ACDD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93481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CA1-8027-4277-B64B-3BE09980C26E}" type="datetimeFigureOut">
              <a:rPr lang="es-VE" smtClean="0"/>
              <a:t>04/10/2024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EFB25-B9A2-489C-B688-05BA4F4ACDD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98107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CA1-8027-4277-B64B-3BE09980C26E}" type="datetimeFigureOut">
              <a:rPr lang="es-VE" smtClean="0"/>
              <a:t>04/10/2024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EFB25-B9A2-489C-B688-05BA4F4ACDD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1787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CA1-8027-4277-B64B-3BE09980C26E}" type="datetimeFigureOut">
              <a:rPr lang="es-VE" smtClean="0"/>
              <a:t>04/10/2024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EFB25-B9A2-489C-B688-05BA4F4ACDD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035742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CA1-8027-4277-B64B-3BE09980C26E}" type="datetimeFigureOut">
              <a:rPr lang="es-VE" smtClean="0"/>
              <a:t>04/10/2024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EFB25-B9A2-489C-B688-05BA4F4ACDD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00107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CA1-8027-4277-B64B-3BE09980C26E}" type="datetimeFigureOut">
              <a:rPr lang="es-VE" smtClean="0"/>
              <a:t>04/10/2024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EFB25-B9A2-489C-B688-05BA4F4ACDD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636092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CA1-8027-4277-B64B-3BE09980C26E}" type="datetimeFigureOut">
              <a:rPr lang="es-VE" smtClean="0"/>
              <a:t>04/10/2024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EFB25-B9A2-489C-B688-05BA4F4ACDD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5688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CA1-8027-4277-B64B-3BE09980C26E}" type="datetimeFigureOut">
              <a:rPr lang="es-VE" smtClean="0"/>
              <a:t>04/10/2024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EFB25-B9A2-489C-B688-05BA4F4ACDD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14480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CA1-8027-4277-B64B-3BE09980C26E}" type="datetimeFigureOut">
              <a:rPr lang="es-VE" smtClean="0"/>
              <a:t>04/10/2024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EFB25-B9A2-489C-B688-05BA4F4ACDD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593782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CA1-8027-4277-B64B-3BE09980C26E}" type="datetimeFigureOut">
              <a:rPr lang="es-VE" smtClean="0"/>
              <a:t>04/10/2024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EFB25-B9A2-489C-B688-05BA4F4ACDD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671566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C8CA1-8027-4277-B64B-3BE09980C26E}" type="datetimeFigureOut">
              <a:rPr lang="es-VE" smtClean="0"/>
              <a:t>04/10/2024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EFB25-B9A2-489C-B688-05BA4F4ACDD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02416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7582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Carta (216 x 279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cliente</dc:creator>
  <cp:lastModifiedBy>cliente</cp:lastModifiedBy>
  <cp:revision>1</cp:revision>
  <dcterms:created xsi:type="dcterms:W3CDTF">2024-10-04T19:07:34Z</dcterms:created>
  <dcterms:modified xsi:type="dcterms:W3CDTF">2024-10-04T19:09:56Z</dcterms:modified>
</cp:coreProperties>
</file>